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57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6/19/2025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6/19/2025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6/19/2025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74E29-EA24-09EF-84A6-687880AC1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DB59C-C731-DE50-822C-0E191BCC0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6. Giao diện 1 chapter cụ thể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DF660-2CD3-ADC7-C759-6238612D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0256F0-DA5E-48FA-5D4E-7A591181B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96" y="968601"/>
            <a:ext cx="10487608" cy="507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25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40F36-FD5C-9F8B-1A5D-CEF0BA29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4BB24-0214-3F96-1765-72FF73BB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7. Giao diện tìm kiếm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C7E9-0946-0C64-5B4E-D636A4F0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A28B0-3DD5-AE8F-B28D-EF113038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846312"/>
            <a:ext cx="10979020" cy="53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2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A239-83C7-2658-2E57-B71C6D86A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2041D-05FF-AD9B-2ACA-36FDE41B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8. Giao diện lịch sử đọc truyện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30BF8-ABC6-30E3-1436-A2C730F1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E95D4-A76D-C209-CAC8-F355632F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23" y="991637"/>
            <a:ext cx="10151707" cy="48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AC8F4-DD57-9377-0278-5D84C4D2A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9445-644B-95B4-937A-BD975711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9. Giao diện cài đặt tài khoản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890C4-A478-66B4-BA11-4AF56B94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0571-17A9-9F39-BF9B-31261895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47" y="909131"/>
            <a:ext cx="10151706" cy="52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0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79DD4-67F1-795F-AB58-09FAA2E1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DF13-5794-F25F-5EDE-7197312F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10. Giao diện cài đặt tài khoản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608A7-1F84-CA0E-A4F7-8EDC74F65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E90BB-1BF4-1E00-8D24-5CEB79D7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147" y="909131"/>
            <a:ext cx="10151706" cy="52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9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B2F8C-4B96-B9FD-B5D4-8310945EB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F5D62-598E-3F8E-CAA9-F0586285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11. Giao diện thống kê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38CBF-9EAA-AB45-35BB-4154CB87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D0AB10-652D-9F0B-9E01-D25378A5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7" y="893305"/>
            <a:ext cx="10862387" cy="52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0C147-094F-C820-4032-9DE62926C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1DB9-9F6E-BE03-9E44-7674A0D3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12. Quản lý truyện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073EE-E85D-6D70-55E9-A8296592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6B942-35C7-F81A-F089-84E1707C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45" y="843501"/>
            <a:ext cx="10671110" cy="51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8E54-F024-39B3-3E98-599BFE68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7BC4-B126-5872-34B6-862E45414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13.  Thêm truyện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8E51-52C7-9790-5211-D2BC17CCB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8F72F0-3D89-9B54-76B7-CBBC8751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920442"/>
            <a:ext cx="10755086" cy="520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85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123BB-70EA-AC40-D003-C8CF5B1D3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6055-F8D9-2E85-73BF-9CF31152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15. Thêm chương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FF709-CEC9-1BB9-BAD2-E4699F8F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3715A-EFB8-A9F7-A39B-5B4AD4FDF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71" y="727770"/>
            <a:ext cx="10932367" cy="52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41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9AEB6-6F6C-A160-EB74-924CE305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8246-184D-592E-A9C9-93B0F657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16. Sửa truyện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4E0B1-EBF3-0278-ED31-B30F7FEB2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ECE24-303B-B214-7F03-F1FE6FA0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4" y="896826"/>
            <a:ext cx="10829731" cy="52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3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dirty="0"/>
              <a:t>Báo cáo project 2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 dirty="0"/>
              <a:t>Đề tài: Website đọc truyện</a:t>
            </a:r>
            <a:endParaRPr lang="en-US" sz="2800" b="0" dirty="0"/>
          </a:p>
          <a:p>
            <a:r>
              <a:rPr lang="vi-VN" sz="2800" b="0" dirty="0"/>
              <a:t>Thực hiện: Nguyễn Ngọc Tùng 20220047</a:t>
            </a:r>
          </a:p>
          <a:p>
            <a:r>
              <a:rPr lang="vi-VN" sz="2800" b="0" dirty="0"/>
              <a:t>Phụ trách: Thầy Đỗ Tuấn Anh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E78B7-5899-DA02-C524-1DD14C661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E9B3-51BD-B413-EFD2-C3946D04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17. Sửa chap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71D2BC-BFD6-205B-EC81-B993A4403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B11BD-7A99-92E4-5F8F-478F0571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0" y="820225"/>
            <a:ext cx="10801739" cy="52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49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46317-F30C-2408-DF6D-9345FBA34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71A96-62F6-8817-07F2-9CC11D11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II. Backend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37087-7642-D8DF-F98C-EABC9B9D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B2AC2-5139-3A34-0F4E-5D19CBD655B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</p:spPr>
        <p:txBody>
          <a:bodyPr/>
          <a:lstStyle/>
          <a:p>
            <a:r>
              <a:rPr lang="vi-VN" dirty="0"/>
              <a:t>CSDL: MySQL</a:t>
            </a:r>
          </a:p>
          <a:p>
            <a:r>
              <a:rPr lang="vi-VN" dirty="0"/>
              <a:t>Sử dụng mô hình MVC </a:t>
            </a:r>
          </a:p>
          <a:p>
            <a:r>
              <a:rPr lang="vi-VN" dirty="0"/>
              <a:t>Sử dung expressJS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70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4290A-EA13-9159-6534-8D357D2DB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1C70B-0D60-7320-E472-C5834051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CSDL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5F3F4-D62F-FB31-0BBE-F529B76B6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4BEF801-03B3-7E60-D8E9-FC58A7DCE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17" y="868040"/>
            <a:ext cx="7549686" cy="5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51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8184A-276E-37F9-8374-A3AD38A3C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446C-655A-7A17-E795-B407DA26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Cấu trúc thư mục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614B9-F67C-E26F-BEF6-C4150A518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17CD7-02C3-39B0-E88A-20D68386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80" y="832753"/>
            <a:ext cx="10157927" cy="54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4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I. Giao diện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Công nghệ sử dụng: HTML, CSS, Javascript</a:t>
            </a:r>
          </a:p>
          <a:p>
            <a:r>
              <a:rPr lang="vi-VN" dirty="0"/>
              <a:t>Thiết kế giao diện được lấy cảm hứng từ trang truyện full, 1 trang truyện khá nổi bật </a:t>
            </a:r>
          </a:p>
          <a:p>
            <a:r>
              <a:rPr lang="vi-VN" dirty="0"/>
              <a:t>Có thêm các cải tiến về giao diện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946C-7F70-C573-1241-D6F137268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F021-9710-5F22-3DDB-D36C17AC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1. Đăng ký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779E08-31A7-BA49-0E1E-F655FB0A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 descr="A screenshot of a login page&#10;&#10;AI-generated content may be incorrect.">
            <a:extLst>
              <a:ext uri="{FF2B5EF4-FFF2-40B4-BE49-F238E27FC236}">
                <a16:creationId xmlns:a16="http://schemas.microsoft.com/office/drawing/2014/main" id="{5DC0C14A-61E5-C39D-2EA0-ED6CBC89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91" y="883784"/>
            <a:ext cx="10913018" cy="52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65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5A2C8-6187-6E3F-C259-6FDA1B96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DEEE-ED13-29B7-3087-0F74B41F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 Đăng nhập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1A99-0115-75A9-BD8A-9A2F5FE2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A3ED5D-0D53-958A-0C0D-A2099B323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99" y="900586"/>
            <a:ext cx="10448001" cy="50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247D2-BDB7-3696-16FC-F9B0F5599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7561A-836C-B073-4150-2B7915B2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 Trang chủ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AE052-98FA-961E-3E58-970D70A7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3ABE96-5C29-A3E1-57C7-46505F4D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2" y="886693"/>
            <a:ext cx="10971245" cy="533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24F85-BA52-2E43-9597-9C4109B5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91935-94F4-E29A-D4A1-7EA38A6E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3. Trang chủ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52DC8-3E0B-9E11-E89E-205CF47F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265B1-D9EC-2E8C-6FE9-D2C8D3F0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68" y="928381"/>
            <a:ext cx="11016343" cy="532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2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2477-467A-CEE0-729B-BE5FC1F1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3EFC-05F7-8BD6-2FB9-C34C1B275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4. Danh sách truyện (truyện theo thể loại)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094EC-00D4-7197-DC0A-D1980CF42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3729D2-8E0B-E42D-B28E-75EE3CDF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3" y="887791"/>
            <a:ext cx="10876384" cy="52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0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050B0-1437-7A2B-39A6-40588927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0D2F-7688-AA30-0761-49298CBCA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5. Giao diện 1 truyện cụ thể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1C6E-D174-9620-261B-4D72EB48E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22270-2C3E-A434-60A7-21C4D4CC1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8" y="820792"/>
            <a:ext cx="10851502" cy="521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13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214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Lato</vt:lpstr>
      <vt:lpstr>Office Theme</vt:lpstr>
      <vt:lpstr>PowerPoint Presentation</vt:lpstr>
      <vt:lpstr>PowerPoint Presentation</vt:lpstr>
      <vt:lpstr>I. Giao diện</vt:lpstr>
      <vt:lpstr>1. Đăng ký </vt:lpstr>
      <vt:lpstr>2. Đăng nhập </vt:lpstr>
      <vt:lpstr>3. Trang chủ </vt:lpstr>
      <vt:lpstr>3. Trang chủ </vt:lpstr>
      <vt:lpstr>4. Danh sách truyện (truyện theo thể loại) </vt:lpstr>
      <vt:lpstr>5. Giao diện 1 truyện cụ thể </vt:lpstr>
      <vt:lpstr>6. Giao diện 1 chapter cụ thể </vt:lpstr>
      <vt:lpstr>7. Giao diện tìm kiếm </vt:lpstr>
      <vt:lpstr>8. Giao diện lịch sử đọc truyện</vt:lpstr>
      <vt:lpstr>9. Giao diện cài đặt tài khoản</vt:lpstr>
      <vt:lpstr>10. Giao diện cài đặt tài khoản</vt:lpstr>
      <vt:lpstr>11. Giao diện thống kê</vt:lpstr>
      <vt:lpstr>12. Quản lý truyện</vt:lpstr>
      <vt:lpstr>13.  Thêm truyện</vt:lpstr>
      <vt:lpstr>15. Thêm chương</vt:lpstr>
      <vt:lpstr>16. Sửa truyện</vt:lpstr>
      <vt:lpstr>17. Sửa chap</vt:lpstr>
      <vt:lpstr>II. Backend</vt:lpstr>
      <vt:lpstr>1. CSDL</vt:lpstr>
      <vt:lpstr>2. Cấu trúc thư mục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Ngoc Tung 20220047</cp:lastModifiedBy>
  <cp:revision>12</cp:revision>
  <dcterms:created xsi:type="dcterms:W3CDTF">2021-05-28T04:32:29Z</dcterms:created>
  <dcterms:modified xsi:type="dcterms:W3CDTF">2025-06-19T01:05:21Z</dcterms:modified>
</cp:coreProperties>
</file>